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82" r:id="rId3"/>
    <p:sldId id="277" r:id="rId4"/>
    <p:sldId id="293" r:id="rId5"/>
    <p:sldId id="258" r:id="rId6"/>
    <p:sldId id="304" r:id="rId7"/>
    <p:sldId id="303" r:id="rId8"/>
    <p:sldId id="285" r:id="rId9"/>
    <p:sldId id="306" r:id="rId10"/>
    <p:sldId id="294" r:id="rId11"/>
    <p:sldId id="267" r:id="rId12"/>
    <p:sldId id="262" r:id="rId13"/>
    <p:sldId id="270" r:id="rId14"/>
    <p:sldId id="307" r:id="rId15"/>
    <p:sldId id="278" r:id="rId16"/>
    <p:sldId id="299" r:id="rId17"/>
    <p:sldId id="295" r:id="rId18"/>
    <p:sldId id="274" r:id="rId19"/>
    <p:sldId id="275" r:id="rId20"/>
    <p:sldId id="290" r:id="rId21"/>
    <p:sldId id="272" r:id="rId22"/>
    <p:sldId id="276" r:id="rId23"/>
    <p:sldId id="289" r:id="rId24"/>
    <p:sldId id="305" r:id="rId25"/>
  </p:sldIdLst>
  <p:sldSz cx="9144000" cy="6858000" type="screen4x3"/>
  <p:notesSz cx="69977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71" autoAdjust="0"/>
  </p:normalViewPr>
  <p:slideViewPr>
    <p:cSldViewPr>
      <p:cViewPr varScale="1">
        <p:scale>
          <a:sx n="116" d="100"/>
          <a:sy n="116" d="100"/>
        </p:scale>
        <p:origin x="217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3-19T23:50:44.46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19298 3200</inkml:trace>
  <inkml:trace contextRef="#ctx0" brushRef="#br0" timeOffset="1729.0988">19472 3423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3-19T23:50:44.46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19298 3200</inkml:trace>
  <inkml:trace contextRef="#ctx0" brushRef="#br0" timeOffset="1729.0988">19472 3423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9FEFB-58AD-4503-8973-1993B5C67405}" type="datetimeFigureOut">
              <a:rPr lang="en-CA" smtClean="0"/>
              <a:t>2024-01-22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32C8D-94AD-4C70-AFAA-5041BF08795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1493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9FEFB-58AD-4503-8973-1993B5C67405}" type="datetimeFigureOut">
              <a:rPr lang="en-CA" smtClean="0"/>
              <a:t>2024-01-22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32C8D-94AD-4C70-AFAA-5041BF08795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19687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9FEFB-58AD-4503-8973-1993B5C67405}" type="datetimeFigureOut">
              <a:rPr lang="en-CA" smtClean="0"/>
              <a:t>2024-01-22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32C8D-94AD-4C70-AFAA-5041BF08795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31821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9FEFB-58AD-4503-8973-1993B5C67405}" type="datetimeFigureOut">
              <a:rPr lang="en-CA" smtClean="0"/>
              <a:t>2024-01-22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32C8D-94AD-4C70-AFAA-5041BF08795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74820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9FEFB-58AD-4503-8973-1993B5C67405}" type="datetimeFigureOut">
              <a:rPr lang="en-CA" smtClean="0"/>
              <a:t>2024-01-22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32C8D-94AD-4C70-AFAA-5041BF08795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10322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9FEFB-58AD-4503-8973-1993B5C67405}" type="datetimeFigureOut">
              <a:rPr lang="en-CA" smtClean="0"/>
              <a:t>2024-01-22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32C8D-94AD-4C70-AFAA-5041BF08795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63165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9FEFB-58AD-4503-8973-1993B5C67405}" type="datetimeFigureOut">
              <a:rPr lang="en-CA" smtClean="0"/>
              <a:t>2024-01-22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32C8D-94AD-4C70-AFAA-5041BF08795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98895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9FEFB-58AD-4503-8973-1993B5C67405}" type="datetimeFigureOut">
              <a:rPr lang="en-CA" smtClean="0"/>
              <a:t>2024-01-22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32C8D-94AD-4C70-AFAA-5041BF08795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56342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9FEFB-58AD-4503-8973-1993B5C67405}" type="datetimeFigureOut">
              <a:rPr lang="en-CA" smtClean="0"/>
              <a:t>2024-01-22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32C8D-94AD-4C70-AFAA-5041BF08795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87216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9FEFB-58AD-4503-8973-1993B5C67405}" type="datetimeFigureOut">
              <a:rPr lang="en-CA" smtClean="0"/>
              <a:t>2024-01-22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32C8D-94AD-4C70-AFAA-5041BF08795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46035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9FEFB-58AD-4503-8973-1993B5C67405}" type="datetimeFigureOut">
              <a:rPr lang="en-CA" smtClean="0"/>
              <a:t>2024-01-22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32C8D-94AD-4C70-AFAA-5041BF08795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85976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9FEFB-58AD-4503-8973-1993B5C67405}" type="datetimeFigureOut">
              <a:rPr lang="en-CA" smtClean="0"/>
              <a:t>2024-01-22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32C8D-94AD-4C70-AFAA-5041BF08795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6132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Porter Creek Secondary</a:t>
            </a:r>
            <a:endParaRPr lang="en-C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C00000"/>
                </a:solidFill>
              </a:rPr>
              <a:t>Parent Information Session</a:t>
            </a:r>
          </a:p>
          <a:p>
            <a:r>
              <a:rPr lang="en-CA" b="1" dirty="0">
                <a:solidFill>
                  <a:srgbClr val="C00000"/>
                </a:solidFill>
              </a:rPr>
              <a:t>f</a:t>
            </a:r>
            <a:r>
              <a:rPr lang="en-CA" b="1" dirty="0" smtClean="0">
                <a:solidFill>
                  <a:srgbClr val="C00000"/>
                </a:solidFill>
              </a:rPr>
              <a:t>or Course Selection</a:t>
            </a:r>
            <a:endParaRPr lang="en-CA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13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LEAD 10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b="1" dirty="0" smtClean="0"/>
              <a:t>Leadership, Education, Athlete Development 10</a:t>
            </a:r>
            <a:endParaRPr lang="en-CA" sz="22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LEAD Semester	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Morning LEAD Program</a:t>
            </a:r>
          </a:p>
          <a:p>
            <a:r>
              <a:rPr lang="en-US" dirty="0"/>
              <a:t>Physical Education 10</a:t>
            </a:r>
          </a:p>
          <a:p>
            <a:r>
              <a:rPr lang="en-US" dirty="0"/>
              <a:t>Fitness &amp; Conditioning </a:t>
            </a:r>
            <a:r>
              <a:rPr lang="en-US" dirty="0" smtClean="0"/>
              <a:t>11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/>
              <a:t>Afternoon Classes @ PCSS </a:t>
            </a:r>
            <a:r>
              <a:rPr lang="en-US" dirty="0" smtClean="0"/>
              <a:t>including 2 required Grade 10 courses, preferably 2 academic.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Alternate Semester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 required Grade 10 courses</a:t>
            </a:r>
          </a:p>
          <a:p>
            <a:r>
              <a:rPr lang="en-US" dirty="0" smtClean="0"/>
              <a:t>Elective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0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FADS 10</a:t>
            </a:r>
            <a:br>
              <a:rPr lang="en-CA" b="1" dirty="0" smtClean="0"/>
            </a:br>
            <a:r>
              <a:rPr lang="en-CA" sz="2200" b="1" dirty="0" smtClean="0"/>
              <a:t>FASHION ART DESIGN SCHOOL </a:t>
            </a:r>
            <a:endParaRPr lang="en-CA" sz="22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r-CA" dirty="0" smtClean="0"/>
              <a:t>FADS </a:t>
            </a:r>
            <a:r>
              <a:rPr lang="fr-CA" dirty="0" err="1" smtClean="0"/>
              <a:t>Semester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Art Foundations </a:t>
            </a:r>
            <a:r>
              <a:rPr lang="en-US" dirty="0" smtClean="0"/>
              <a:t>10</a:t>
            </a:r>
          </a:p>
          <a:p>
            <a:r>
              <a:rPr lang="en-CA" dirty="0" smtClean="0"/>
              <a:t>Studio Arts 3D 10 </a:t>
            </a:r>
          </a:p>
          <a:p>
            <a:r>
              <a:rPr lang="en-CA" dirty="0" smtClean="0"/>
              <a:t>Textiles 10 </a:t>
            </a:r>
          </a:p>
          <a:p>
            <a:r>
              <a:rPr lang="en-US" dirty="0" smtClean="0"/>
              <a:t>Socials Studies 10</a:t>
            </a:r>
          </a:p>
          <a:p>
            <a:r>
              <a:rPr lang="en-US" dirty="0" smtClean="0"/>
              <a:t>1 Academic required course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fr-CA" dirty="0" smtClean="0"/>
              <a:t> PCSS </a:t>
            </a:r>
            <a:r>
              <a:rPr lang="fr-CA" dirty="0" err="1" smtClean="0"/>
              <a:t>Semester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fr-CA" dirty="0" err="1" smtClean="0"/>
              <a:t>Mathematics</a:t>
            </a:r>
            <a:r>
              <a:rPr lang="fr-CA" dirty="0" smtClean="0"/>
              <a:t> 10</a:t>
            </a:r>
          </a:p>
          <a:p>
            <a:r>
              <a:rPr lang="fr-CA" dirty="0" smtClean="0"/>
              <a:t>Science 10</a:t>
            </a:r>
          </a:p>
          <a:p>
            <a:r>
              <a:rPr lang="fr-CA" dirty="0" err="1" smtClean="0"/>
              <a:t>Career</a:t>
            </a:r>
            <a:r>
              <a:rPr lang="fr-CA" dirty="0" smtClean="0"/>
              <a:t> &amp; Life 10</a:t>
            </a:r>
          </a:p>
          <a:p>
            <a:r>
              <a:rPr lang="fr-CA" dirty="0" err="1" smtClean="0"/>
              <a:t>Language</a:t>
            </a:r>
            <a:r>
              <a:rPr lang="fr-CA" dirty="0" smtClean="0"/>
              <a:t> Arts 10</a:t>
            </a:r>
          </a:p>
          <a:p>
            <a:r>
              <a:rPr lang="fr-CA" dirty="0" smtClean="0"/>
              <a:t>PE 10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/>
              <p14:cNvContentPartPr/>
              <p14:nvPr/>
            </p14:nvContentPartPr>
            <p14:xfrm>
              <a:off x="6947280" y="1152000"/>
              <a:ext cx="63000" cy="8064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937920" y="1142640"/>
                <a:ext cx="81720" cy="99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9452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800" b="1" dirty="0" smtClean="0"/>
              <a:t>Wood Street Programs</a:t>
            </a:r>
            <a:br>
              <a:rPr lang="en-CA" sz="2800" b="1" dirty="0" smtClean="0"/>
            </a:br>
            <a:r>
              <a:rPr lang="en-CA" sz="2800" b="1" dirty="0" smtClean="0"/>
              <a:t>Grade 10</a:t>
            </a:r>
            <a:endParaRPr lang="en-CA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CA" b="1" dirty="0" smtClean="0"/>
              <a:t>MAD Semester 1</a:t>
            </a:r>
            <a:endParaRPr lang="en-CA" b="1" dirty="0"/>
          </a:p>
          <a:p>
            <a:r>
              <a:rPr lang="en-CA" dirty="0" smtClean="0"/>
              <a:t>English 10</a:t>
            </a:r>
          </a:p>
          <a:p>
            <a:r>
              <a:rPr lang="en-CA" dirty="0" smtClean="0"/>
              <a:t>Social 10</a:t>
            </a:r>
          </a:p>
          <a:p>
            <a:r>
              <a:rPr lang="en-CA" dirty="0" smtClean="0"/>
              <a:t>Physical Education 10</a:t>
            </a:r>
          </a:p>
          <a:p>
            <a:r>
              <a:rPr lang="en-CA" dirty="0" smtClean="0"/>
              <a:t>Drama 10</a:t>
            </a:r>
          </a:p>
          <a:p>
            <a:pPr marL="0" indent="0">
              <a:buNone/>
            </a:pPr>
            <a:r>
              <a:rPr lang="en-CA" b="1" dirty="0" smtClean="0"/>
              <a:t>	CHAOS Semester 1</a:t>
            </a:r>
            <a:endParaRPr lang="en-CA" b="1" dirty="0"/>
          </a:p>
          <a:p>
            <a:r>
              <a:rPr lang="en-CA" dirty="0" smtClean="0"/>
              <a:t>Socials 10</a:t>
            </a:r>
          </a:p>
          <a:p>
            <a:r>
              <a:rPr lang="en-CA" dirty="0" smtClean="0"/>
              <a:t>English First Peoples 10</a:t>
            </a:r>
          </a:p>
          <a:p>
            <a:r>
              <a:rPr lang="en-CA" dirty="0" smtClean="0"/>
              <a:t>Ancestral Technology 10</a:t>
            </a:r>
          </a:p>
          <a:p>
            <a:r>
              <a:rPr lang="en-CA" dirty="0" smtClean="0"/>
              <a:t>Outdoor Education/PE 10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CA" b="1" dirty="0" smtClean="0"/>
              <a:t>ACES Semester 2</a:t>
            </a:r>
          </a:p>
          <a:p>
            <a:r>
              <a:rPr lang="en-CA" dirty="0" smtClean="0"/>
              <a:t>Science 10</a:t>
            </a:r>
          </a:p>
          <a:p>
            <a:r>
              <a:rPr lang="en-CA" dirty="0" smtClean="0"/>
              <a:t>Socials 10</a:t>
            </a:r>
          </a:p>
          <a:p>
            <a:r>
              <a:rPr lang="en-CA" dirty="0" smtClean="0"/>
              <a:t>Physical Education 10</a:t>
            </a:r>
          </a:p>
          <a:p>
            <a:r>
              <a:rPr lang="en-CA" dirty="0" smtClean="0"/>
              <a:t>Outdoor Education 10 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86950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Grade 11</a:t>
            </a:r>
            <a:br>
              <a:rPr lang="en-CA" b="1" dirty="0" smtClean="0"/>
            </a:br>
            <a:r>
              <a:rPr lang="en-CA" b="1" dirty="0" smtClean="0"/>
              <a:t>Required Courses</a:t>
            </a:r>
            <a:endParaRPr lang="en-CA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sz="2800" b="1" dirty="0" smtClean="0"/>
              <a:t>Language Arts 11 </a:t>
            </a:r>
            <a:r>
              <a:rPr lang="en-CA" sz="2800" dirty="0" smtClean="0"/>
              <a:t>Literary Studies and New Media or Writing – First Peoples English 11</a:t>
            </a:r>
          </a:p>
          <a:p>
            <a:r>
              <a:rPr lang="en-CA" sz="2800" b="1" dirty="0" smtClean="0"/>
              <a:t>Math 11 </a:t>
            </a:r>
            <a:r>
              <a:rPr lang="en-CA" sz="2800" b="1" i="1" dirty="0" smtClean="0"/>
              <a:t>one of</a:t>
            </a:r>
            <a:r>
              <a:rPr lang="en-CA" sz="2800" dirty="0" smtClean="0"/>
              <a:t>: Foundations of Mathematics, Pre-Calculus,  or Workplace – Statistics 12</a:t>
            </a:r>
          </a:p>
          <a:p>
            <a:r>
              <a:rPr lang="en-CA" sz="2800" b="1" dirty="0" smtClean="0"/>
              <a:t>Senior Social Studies: </a:t>
            </a:r>
            <a:r>
              <a:rPr lang="en-CA" sz="2800" b="1" i="1" dirty="0" smtClean="0"/>
              <a:t>one of</a:t>
            </a:r>
            <a:r>
              <a:rPr lang="en-CA" sz="2800" i="1" dirty="0" smtClean="0"/>
              <a:t>: </a:t>
            </a:r>
            <a:r>
              <a:rPr lang="en-CA" sz="2800" dirty="0" smtClean="0"/>
              <a:t>Geography 12, Yukon First Nations 12, 20</a:t>
            </a:r>
            <a:r>
              <a:rPr lang="en-CA" sz="2800" baseline="30000" dirty="0" smtClean="0"/>
              <a:t>th</a:t>
            </a:r>
            <a:r>
              <a:rPr lang="en-CA" sz="2800" dirty="0" smtClean="0"/>
              <a:t> Century World History , Law 12, Comparative Cultures 12, Philosophy 12, Explorations in Social Studies 11</a:t>
            </a:r>
            <a:endParaRPr lang="en-CA" sz="2800" b="1" dirty="0" smtClean="0"/>
          </a:p>
          <a:p>
            <a:r>
              <a:rPr lang="en-CA" sz="2800" b="1" dirty="0" smtClean="0"/>
              <a:t>Science 11 or 12 </a:t>
            </a:r>
            <a:r>
              <a:rPr lang="en-CA" sz="2800" dirty="0" smtClean="0"/>
              <a:t>(</a:t>
            </a:r>
            <a:r>
              <a:rPr lang="en-CA" sz="2800" b="1" i="1" dirty="0" smtClean="0"/>
              <a:t>one of</a:t>
            </a:r>
            <a:r>
              <a:rPr lang="en-CA" sz="2800" dirty="0" smtClean="0"/>
              <a:t>: Chemistry, Physics, Life Science, Science for Citizens, Anatomy and Physiology 12, Specialized Science </a:t>
            </a:r>
            <a:r>
              <a:rPr lang="en-CA" sz="2800" dirty="0" smtClean="0"/>
              <a:t>12, </a:t>
            </a:r>
            <a:r>
              <a:rPr lang="en-CA" sz="2800" i="1" dirty="0" smtClean="0"/>
              <a:t>Environmental Science 12 through WILD</a:t>
            </a:r>
            <a:r>
              <a:rPr lang="en-CA" sz="2800" dirty="0" smtClean="0"/>
              <a:t>)</a:t>
            </a:r>
            <a:endParaRPr lang="en-CA" sz="2800" dirty="0" smtClean="0"/>
          </a:p>
          <a:p>
            <a:pPr marL="0" indent="0" algn="ctr">
              <a:buNone/>
            </a:pPr>
            <a:r>
              <a:rPr lang="en-CA" sz="2800" b="1" i="1" dirty="0"/>
              <a:t>Some post-secondary institutes require a second language at the grade 11 level</a:t>
            </a:r>
          </a:p>
        </p:txBody>
      </p:sp>
    </p:spTree>
    <p:extLst>
      <p:ext uri="{BB962C8B-B14F-4D97-AF65-F5344CB8AC3E}">
        <p14:creationId xmlns:p14="http://schemas.microsoft.com/office/powerpoint/2010/main" val="384536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Progression</a:t>
            </a:r>
            <a:endParaRPr lang="en-US" dirty="0"/>
          </a:p>
        </p:txBody>
      </p:sp>
      <p:pic>
        <p:nvPicPr>
          <p:cNvPr id="8194" name="Picture 2" descr="https://lh7-us.googleusercontent.com/zEIA9aafyfTx6gdoPatS2kGdJbfWhnv7sNO0F8XnyklPaAI1eTdl1h2vthwJjFq1hK5mulLlJaGUR8y5R6Z3JPUAGSOaPX-p6t3PpnPcdONzTu4MZPqSVZxPDg_UjqHdsV657HaMwvdv5ywEkCm4hU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11509"/>
            <a:ext cx="5486400" cy="3903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01592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/>
              <a:t>Elective Courses </a:t>
            </a:r>
            <a:r>
              <a:rPr lang="fr-CA" b="1" dirty="0" smtClean="0"/>
              <a:t>11/12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4785395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E</a:t>
            </a:r>
            <a:r>
              <a:rPr lang="en-US" dirty="0" smtClean="0"/>
              <a:t>sthetics 11/12</a:t>
            </a:r>
          </a:p>
          <a:p>
            <a:r>
              <a:rPr lang="en-US" dirty="0" smtClean="0"/>
              <a:t>Anatomy &amp; Physiology 12</a:t>
            </a:r>
            <a:endParaRPr lang="en-CA" dirty="0" smtClean="0"/>
          </a:p>
          <a:p>
            <a:r>
              <a:rPr lang="en-CA" dirty="0" smtClean="0"/>
              <a:t>Athapaskan 11/12</a:t>
            </a:r>
          </a:p>
          <a:p>
            <a:r>
              <a:rPr lang="en-CA" dirty="0" smtClean="0"/>
              <a:t>Art Foundations 11/12</a:t>
            </a:r>
          </a:p>
          <a:p>
            <a:r>
              <a:rPr lang="en-CA" b="1" dirty="0" smtClean="0"/>
              <a:t>Automotive Technology 11/12</a:t>
            </a:r>
          </a:p>
          <a:p>
            <a:r>
              <a:rPr lang="en-US" dirty="0" smtClean="0"/>
              <a:t>Calculus  12</a:t>
            </a:r>
            <a:endParaRPr lang="en-CA" dirty="0" smtClean="0"/>
          </a:p>
          <a:p>
            <a:r>
              <a:rPr lang="en-CA" dirty="0" smtClean="0"/>
              <a:t>Woodwork 11/12</a:t>
            </a:r>
          </a:p>
          <a:p>
            <a:r>
              <a:rPr lang="en-CA" dirty="0" smtClean="0"/>
              <a:t>Woodcraft 11/12</a:t>
            </a:r>
          </a:p>
          <a:p>
            <a:r>
              <a:rPr lang="en-CA" dirty="0" smtClean="0"/>
              <a:t>Chemistry 11/12</a:t>
            </a:r>
          </a:p>
          <a:p>
            <a:r>
              <a:rPr lang="en-CA" dirty="0" smtClean="0"/>
              <a:t>Computer Programming 11/12</a:t>
            </a:r>
          </a:p>
          <a:p>
            <a:r>
              <a:rPr lang="en-CA" dirty="0" smtClean="0"/>
              <a:t>Computer Info Systems 11/12</a:t>
            </a:r>
          </a:p>
          <a:p>
            <a:r>
              <a:rPr lang="en-US" dirty="0" smtClean="0"/>
              <a:t>Comparative Civilizations 12</a:t>
            </a:r>
          </a:p>
          <a:p>
            <a:r>
              <a:rPr lang="en-CA" dirty="0" smtClean="0"/>
              <a:t>Creative Writing 12</a:t>
            </a:r>
          </a:p>
          <a:p>
            <a:r>
              <a:rPr lang="en-CA" dirty="0" smtClean="0"/>
              <a:t>Digital Media 12</a:t>
            </a:r>
            <a:endParaRPr lang="en-US" dirty="0" smtClean="0"/>
          </a:p>
          <a:p>
            <a:r>
              <a:rPr lang="en-CA" dirty="0" smtClean="0"/>
              <a:t>French 11/12</a:t>
            </a:r>
          </a:p>
          <a:p>
            <a:r>
              <a:rPr lang="en-CA" dirty="0" smtClean="0"/>
              <a:t>Geography (Physical) 12</a:t>
            </a:r>
            <a:endParaRPr lang="en-US" dirty="0" smtClean="0"/>
          </a:p>
          <a:p>
            <a:r>
              <a:rPr lang="en-US" dirty="0" smtClean="0"/>
              <a:t>Hair Styling 11/12</a:t>
            </a:r>
          </a:p>
          <a:p>
            <a:r>
              <a:rPr lang="en-CA" dirty="0" smtClean="0"/>
              <a:t>Instrumental </a:t>
            </a:r>
            <a:r>
              <a:rPr lang="en-CA" dirty="0"/>
              <a:t>Concert Band </a:t>
            </a:r>
            <a:r>
              <a:rPr lang="en-CA" dirty="0" smtClean="0"/>
              <a:t>11/12</a:t>
            </a:r>
          </a:p>
          <a:p>
            <a:r>
              <a:rPr lang="en-CA" dirty="0" smtClean="0"/>
              <a:t>Law 12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475252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Life Science 11</a:t>
            </a:r>
            <a:endParaRPr lang="en-CA" dirty="0" smtClean="0"/>
          </a:p>
          <a:p>
            <a:r>
              <a:rPr lang="en-CA" dirty="0" smtClean="0"/>
              <a:t>Mathematics 12 (Pre-Calculus, Foundations,</a:t>
            </a:r>
          </a:p>
          <a:p>
            <a:pPr marL="0" indent="0">
              <a:buNone/>
            </a:pPr>
            <a:r>
              <a:rPr lang="en-CA" dirty="0"/>
              <a:t> </a:t>
            </a:r>
            <a:r>
              <a:rPr lang="en-CA" dirty="0" smtClean="0"/>
              <a:t>        Statistics)</a:t>
            </a:r>
          </a:p>
          <a:p>
            <a:r>
              <a:rPr lang="en-CA" dirty="0" smtClean="0"/>
              <a:t>Metal Work 11/12</a:t>
            </a:r>
          </a:p>
          <a:p>
            <a:r>
              <a:rPr lang="en-US" dirty="0" smtClean="0"/>
              <a:t>Music Composition 11/12</a:t>
            </a:r>
            <a:endParaRPr lang="en-CA" dirty="0" smtClean="0"/>
          </a:p>
          <a:p>
            <a:r>
              <a:rPr lang="en-CA" dirty="0" smtClean="0"/>
              <a:t>Physical Education 11/12  (Active Living and  </a:t>
            </a:r>
          </a:p>
          <a:p>
            <a:pPr marL="0" indent="0">
              <a:buNone/>
            </a:pPr>
            <a:r>
              <a:rPr lang="en-CA" dirty="0" smtClean="0"/>
              <a:t>         Fitness &amp; Conditioning)</a:t>
            </a:r>
          </a:p>
          <a:p>
            <a:r>
              <a:rPr lang="en-CA" dirty="0" smtClean="0"/>
              <a:t>Physics 11/12</a:t>
            </a:r>
          </a:p>
          <a:p>
            <a:r>
              <a:rPr lang="en-US" dirty="0" smtClean="0"/>
              <a:t>Food Studies  11/12</a:t>
            </a:r>
            <a:endParaRPr lang="en-CA" dirty="0" smtClean="0"/>
          </a:p>
          <a:p>
            <a:r>
              <a:rPr lang="en-US" dirty="0" smtClean="0"/>
              <a:t>Psychology 12</a:t>
            </a:r>
          </a:p>
          <a:p>
            <a:r>
              <a:rPr lang="en-US" dirty="0" smtClean="0"/>
              <a:t>Robotics 11/12</a:t>
            </a:r>
            <a:endParaRPr lang="en-CA" dirty="0" smtClean="0"/>
          </a:p>
          <a:p>
            <a:r>
              <a:rPr lang="en-CA" dirty="0" smtClean="0"/>
              <a:t>Science for Citizens 11</a:t>
            </a:r>
          </a:p>
          <a:p>
            <a:r>
              <a:rPr lang="en-CA" dirty="0" smtClean="0"/>
              <a:t>Specialized Science 12 – Sport Science</a:t>
            </a:r>
          </a:p>
          <a:p>
            <a:r>
              <a:rPr lang="en-CA" dirty="0" smtClean="0"/>
              <a:t>Statistics 12</a:t>
            </a:r>
            <a:endParaRPr lang="en-US" dirty="0" smtClean="0"/>
          </a:p>
          <a:p>
            <a:r>
              <a:rPr lang="en-US" dirty="0" smtClean="0"/>
              <a:t>Textiles 12</a:t>
            </a:r>
          </a:p>
          <a:p>
            <a:r>
              <a:rPr lang="en-US" dirty="0" smtClean="0"/>
              <a:t>Theatre Performance 11/12</a:t>
            </a:r>
          </a:p>
          <a:p>
            <a:r>
              <a:rPr lang="en-US" dirty="0" smtClean="0"/>
              <a:t>20</a:t>
            </a:r>
            <a:r>
              <a:rPr lang="en-US" baseline="30000" dirty="0" smtClean="0"/>
              <a:t>th</a:t>
            </a:r>
            <a:r>
              <a:rPr lang="en-US" dirty="0" smtClean="0"/>
              <a:t> Century World History 12</a:t>
            </a:r>
            <a:endParaRPr lang="en-CA" dirty="0" smtClean="0"/>
          </a:p>
          <a:p>
            <a:r>
              <a:rPr lang="en-CA" dirty="0" smtClean="0"/>
              <a:t>Work Experience  12</a:t>
            </a:r>
          </a:p>
          <a:p>
            <a:r>
              <a:rPr lang="en-CA" dirty="0" smtClean="0"/>
              <a:t>Youth Work In Trades 11/12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8078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WILD 11/12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Alternate Semester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Math 11</a:t>
            </a:r>
          </a:p>
          <a:p>
            <a:r>
              <a:rPr lang="en-US" dirty="0" smtClean="0"/>
              <a:t>English 11</a:t>
            </a:r>
          </a:p>
          <a:p>
            <a:r>
              <a:rPr lang="en-US" dirty="0" smtClean="0"/>
              <a:t>Elective</a:t>
            </a:r>
          </a:p>
          <a:p>
            <a:r>
              <a:rPr lang="en-US" dirty="0" smtClean="0"/>
              <a:t>Elective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WILD Semester 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Geography 12</a:t>
            </a:r>
          </a:p>
          <a:p>
            <a:r>
              <a:rPr lang="en-US" dirty="0" smtClean="0"/>
              <a:t>Environmental Science 12</a:t>
            </a:r>
          </a:p>
          <a:p>
            <a:r>
              <a:rPr lang="en-US" dirty="0" smtClean="0"/>
              <a:t>Outdoor Education 12</a:t>
            </a:r>
          </a:p>
          <a:p>
            <a:r>
              <a:rPr lang="en-US" dirty="0" smtClean="0"/>
              <a:t>Career Life Connections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47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LEAD 11, 12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b="1" dirty="0"/>
              <a:t>Leadership, Education, Athlete Development</a:t>
            </a:r>
            <a:endParaRPr lang="en-CA" sz="22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	</a:t>
            </a:r>
            <a:r>
              <a:rPr lang="en-US" dirty="0" smtClean="0"/>
              <a:t>LEAD Semester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Morning </a:t>
            </a:r>
            <a:r>
              <a:rPr lang="en-US" b="1" dirty="0"/>
              <a:t>LEAD Program</a:t>
            </a:r>
          </a:p>
          <a:p>
            <a:r>
              <a:rPr lang="en-US" dirty="0"/>
              <a:t>Active Living 11/12</a:t>
            </a:r>
          </a:p>
          <a:p>
            <a:r>
              <a:rPr lang="en-US" dirty="0"/>
              <a:t>Fitness &amp; Conditioning </a:t>
            </a:r>
            <a:r>
              <a:rPr lang="en-US" dirty="0" smtClean="0"/>
              <a:t>11/12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/>
              <a:t>Afternoon </a:t>
            </a:r>
            <a:r>
              <a:rPr lang="en-US" b="1" dirty="0"/>
              <a:t>Classes @ PCSS</a:t>
            </a:r>
          </a:p>
          <a:p>
            <a:r>
              <a:rPr lang="en-US" dirty="0"/>
              <a:t>G</a:t>
            </a:r>
            <a:r>
              <a:rPr lang="en-US" dirty="0" smtClean="0"/>
              <a:t>rade </a:t>
            </a:r>
            <a:r>
              <a:rPr lang="en-US" dirty="0"/>
              <a:t>11, 12 mandatory/elective </a:t>
            </a:r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	Alternate Semester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Grade 11 Required and Elective courses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44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FADS 11/12</a:t>
            </a:r>
            <a:br>
              <a:rPr lang="en-CA" b="1" dirty="0" smtClean="0"/>
            </a:br>
            <a:r>
              <a:rPr lang="en-CA" sz="2200" b="1" dirty="0" smtClean="0"/>
              <a:t>FASHION ART DESIGN SCHOOL 11/12</a:t>
            </a:r>
            <a:endParaRPr lang="en-CA" sz="22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r-CA" dirty="0" smtClean="0"/>
              <a:t>PCSS </a:t>
            </a:r>
            <a:r>
              <a:rPr lang="fr-CA" dirty="0" err="1" smtClean="0"/>
              <a:t>Semester</a:t>
            </a:r>
            <a:r>
              <a:rPr lang="fr-CA" dirty="0" smtClean="0"/>
              <a:t> 1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dirty="0" smtClean="0"/>
              <a:t>Math 11</a:t>
            </a:r>
          </a:p>
          <a:p>
            <a:r>
              <a:rPr lang="fr-CA" dirty="0" smtClean="0"/>
              <a:t>English 11</a:t>
            </a:r>
          </a:p>
          <a:p>
            <a:r>
              <a:rPr lang="fr-CA" dirty="0" smtClean="0"/>
              <a:t>Science 11</a:t>
            </a:r>
          </a:p>
          <a:p>
            <a:r>
              <a:rPr lang="fr-CA" dirty="0" err="1" smtClean="0"/>
              <a:t>Elective</a:t>
            </a:r>
            <a:r>
              <a:rPr lang="fr-CA" dirty="0" smtClean="0"/>
              <a:t> 11</a:t>
            </a:r>
          </a:p>
          <a:p>
            <a:endParaRPr lang="fr-CA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fr-CA" dirty="0" smtClean="0"/>
              <a:t>FADS </a:t>
            </a:r>
            <a:r>
              <a:rPr lang="fr-CA" dirty="0" err="1" smtClean="0"/>
              <a:t>Semester</a:t>
            </a:r>
            <a:r>
              <a:rPr lang="fr-CA" dirty="0" smtClean="0"/>
              <a:t> 2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88024" y="2276872"/>
            <a:ext cx="4180143" cy="3951288"/>
          </a:xfrm>
        </p:spPr>
        <p:txBody>
          <a:bodyPr>
            <a:normAutofit/>
          </a:bodyPr>
          <a:lstStyle/>
          <a:p>
            <a:r>
              <a:rPr lang="fr-CA" dirty="0" smtClean="0"/>
              <a:t>Art </a:t>
            </a:r>
            <a:r>
              <a:rPr lang="fr-CA" dirty="0" err="1" smtClean="0"/>
              <a:t>Foundations</a:t>
            </a:r>
            <a:r>
              <a:rPr lang="fr-CA" dirty="0" smtClean="0"/>
              <a:t> 11/12 </a:t>
            </a:r>
            <a:endParaRPr lang="fr-CA" dirty="0"/>
          </a:p>
          <a:p>
            <a:r>
              <a:rPr lang="fr-CA" dirty="0" smtClean="0"/>
              <a:t>Studio Art 3D 11/12</a:t>
            </a:r>
          </a:p>
          <a:p>
            <a:r>
              <a:rPr lang="fr-CA" dirty="0" smtClean="0"/>
              <a:t>Textiles 11/12</a:t>
            </a:r>
          </a:p>
          <a:p>
            <a:r>
              <a:rPr lang="en-US" dirty="0" smtClean="0"/>
              <a:t>Senior Social Studies</a:t>
            </a:r>
            <a:endParaRPr lang="en-CA" dirty="0" smtClean="0"/>
          </a:p>
          <a:p>
            <a:r>
              <a:rPr lang="en-CA" dirty="0" smtClean="0"/>
              <a:t>Grade 11 or 12 Required course</a:t>
            </a:r>
            <a:endParaRPr lang="fr-CA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/>
              <p14:cNvContentPartPr/>
              <p14:nvPr/>
            </p14:nvContentPartPr>
            <p14:xfrm>
              <a:off x="6947280" y="1152000"/>
              <a:ext cx="63000" cy="8064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937920" y="1142640"/>
                <a:ext cx="81720" cy="99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5678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200" b="1" dirty="0" smtClean="0"/>
              <a:t>Wood Street Programs </a:t>
            </a:r>
            <a:r>
              <a:rPr lang="fr-CA" b="1" dirty="0" smtClean="0"/>
              <a:t/>
            </a:r>
            <a:br>
              <a:rPr lang="fr-CA" b="1" dirty="0" smtClean="0"/>
            </a:br>
            <a:r>
              <a:rPr lang="fr-CA" sz="2400" b="1" dirty="0" smtClean="0"/>
              <a:t>Grade 11</a:t>
            </a:r>
            <a:endParaRPr lang="en-CA" sz="24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fr-CA" dirty="0" err="1" smtClean="0"/>
              <a:t>Experiential</a:t>
            </a:r>
            <a:r>
              <a:rPr lang="fr-CA" dirty="0" smtClean="0"/>
              <a:t> Science 11 </a:t>
            </a:r>
          </a:p>
          <a:p>
            <a:pPr algn="ctr"/>
            <a:r>
              <a:rPr lang="fr-CA" dirty="0" err="1" smtClean="0"/>
              <a:t>Semester</a:t>
            </a:r>
            <a:r>
              <a:rPr lang="fr-CA" dirty="0" smtClean="0"/>
              <a:t> 1 or 2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 dirty="0" smtClean="0"/>
          </a:p>
          <a:p>
            <a:r>
              <a:rPr lang="fr-CA" dirty="0" smtClean="0"/>
              <a:t>Life Science 11</a:t>
            </a:r>
          </a:p>
          <a:p>
            <a:r>
              <a:rPr lang="fr-CA" dirty="0" smtClean="0"/>
              <a:t>Chemistry 11</a:t>
            </a:r>
          </a:p>
          <a:p>
            <a:r>
              <a:rPr lang="fr-CA" dirty="0" smtClean="0"/>
              <a:t>Physical </a:t>
            </a:r>
            <a:r>
              <a:rPr lang="fr-CA" dirty="0" err="1" smtClean="0"/>
              <a:t>Geography</a:t>
            </a:r>
            <a:r>
              <a:rPr lang="fr-CA" dirty="0" smtClean="0"/>
              <a:t> 12</a:t>
            </a:r>
          </a:p>
          <a:p>
            <a:r>
              <a:rPr lang="fr-CA" dirty="0" smtClean="0"/>
              <a:t>Active Living PE 11</a:t>
            </a:r>
          </a:p>
          <a:p>
            <a:r>
              <a:rPr lang="fr-CA" dirty="0" smtClean="0"/>
              <a:t>Fine Arts 11 (2 credits)</a:t>
            </a:r>
          </a:p>
          <a:p>
            <a:pPr marL="0" indent="0">
              <a:buNone/>
            </a:pPr>
            <a:endParaRPr lang="fr-CA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fr-CA" dirty="0" smtClean="0"/>
              <a:t>MAD </a:t>
            </a:r>
            <a:r>
              <a:rPr lang="fr-CA" dirty="0" err="1" smtClean="0"/>
              <a:t>Semester</a:t>
            </a:r>
            <a:r>
              <a:rPr lang="fr-CA" dirty="0" smtClean="0"/>
              <a:t> 2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fr-CA" dirty="0" smtClean="0"/>
          </a:p>
          <a:p>
            <a:r>
              <a:rPr lang="fr-CA" dirty="0" err="1" smtClean="0"/>
              <a:t>Language</a:t>
            </a:r>
            <a:r>
              <a:rPr lang="fr-CA" dirty="0" smtClean="0"/>
              <a:t> Arts 11</a:t>
            </a:r>
          </a:p>
          <a:p>
            <a:r>
              <a:rPr lang="fr-CA" dirty="0" smtClean="0"/>
              <a:t>Senior Social </a:t>
            </a:r>
            <a:r>
              <a:rPr lang="fr-CA" dirty="0" err="1" smtClean="0"/>
              <a:t>Studies</a:t>
            </a:r>
            <a:r>
              <a:rPr lang="fr-CA" dirty="0" smtClean="0"/>
              <a:t> </a:t>
            </a:r>
          </a:p>
          <a:p>
            <a:r>
              <a:rPr lang="fr-CA" dirty="0" smtClean="0"/>
              <a:t>Drama 11</a:t>
            </a:r>
          </a:p>
          <a:p>
            <a:r>
              <a:rPr lang="fr-CA" dirty="0" smtClean="0"/>
              <a:t>Fine Art/</a:t>
            </a:r>
            <a:r>
              <a:rPr lang="fr-CA" dirty="0" err="1" smtClean="0"/>
              <a:t>Applied</a:t>
            </a:r>
            <a:r>
              <a:rPr lang="fr-CA" dirty="0" smtClean="0"/>
              <a:t> </a:t>
            </a:r>
            <a:r>
              <a:rPr lang="fr-CA" dirty="0" err="1" smtClean="0"/>
              <a:t>Skill</a:t>
            </a:r>
            <a:r>
              <a:rPr lang="fr-CA" dirty="0" smtClean="0"/>
              <a:t> 11</a:t>
            </a:r>
          </a:p>
          <a:p>
            <a:pPr marL="0" indent="0">
              <a:buNone/>
            </a:pPr>
            <a:endParaRPr lang="fr-CA" dirty="0" smtClean="0"/>
          </a:p>
          <a:p>
            <a:pPr marL="0" indent="0">
              <a:buNone/>
            </a:pPr>
            <a:endParaRPr lang="fr-CA" dirty="0"/>
          </a:p>
          <a:p>
            <a:endParaRPr lang="fr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8852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b="1" dirty="0" smtClean="0"/>
              <a:t>Grade 9</a:t>
            </a:r>
            <a:br>
              <a:rPr lang="en-CA" b="1" dirty="0" smtClean="0"/>
            </a:br>
            <a:r>
              <a:rPr lang="en-CA" b="1" dirty="0" smtClean="0"/>
              <a:t>Required Courses</a:t>
            </a:r>
            <a:endParaRPr lang="en-CA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67544" y="1484784"/>
            <a:ext cx="4038600" cy="4525963"/>
          </a:xfrm>
        </p:spPr>
        <p:txBody>
          <a:bodyPr>
            <a:normAutofit fontScale="85000" lnSpcReduction="20000"/>
          </a:bodyPr>
          <a:lstStyle/>
          <a:p>
            <a:r>
              <a:rPr lang="en-CA" b="1" dirty="0" smtClean="0"/>
              <a:t>English 9</a:t>
            </a:r>
          </a:p>
          <a:p>
            <a:r>
              <a:rPr lang="en-CA" b="1" dirty="0" smtClean="0"/>
              <a:t>Mathematics 9</a:t>
            </a:r>
          </a:p>
          <a:p>
            <a:r>
              <a:rPr lang="en-CA" b="1" dirty="0" smtClean="0"/>
              <a:t>Science 9</a:t>
            </a:r>
          </a:p>
          <a:p>
            <a:r>
              <a:rPr lang="en-CA" b="1" dirty="0" smtClean="0"/>
              <a:t>Social Studies 9</a:t>
            </a:r>
          </a:p>
          <a:p>
            <a:r>
              <a:rPr lang="en-CA" b="1" dirty="0" smtClean="0"/>
              <a:t>Physical &amp; Health Education 9</a:t>
            </a:r>
          </a:p>
          <a:p>
            <a:r>
              <a:rPr lang="en-CA" b="1" dirty="0" smtClean="0"/>
              <a:t>Elective </a:t>
            </a:r>
          </a:p>
          <a:p>
            <a:r>
              <a:rPr lang="en-CA" b="1" dirty="0" smtClean="0"/>
              <a:t>Elective </a:t>
            </a:r>
          </a:p>
          <a:p>
            <a:r>
              <a:rPr lang="en-CA" b="1" dirty="0" smtClean="0"/>
              <a:t>Elective </a:t>
            </a:r>
          </a:p>
          <a:p>
            <a:pPr algn="ctr"/>
            <a:r>
              <a:rPr lang="en-CA" dirty="0"/>
              <a:t>Some post-secondary institutes require a second language at the grade 11 level</a:t>
            </a:r>
            <a:endParaRPr lang="en-CA" b="1" dirty="0" smtClean="0"/>
          </a:p>
          <a:p>
            <a:pPr marL="0" indent="0">
              <a:buNone/>
            </a:pPr>
            <a:endParaRPr lang="en-CA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4008" y="1412776"/>
            <a:ext cx="4038600" cy="4176463"/>
          </a:xfrm>
        </p:spPr>
        <p:txBody>
          <a:bodyPr>
            <a:normAutofit fontScale="85000" lnSpcReduction="20000"/>
          </a:bodyPr>
          <a:lstStyle/>
          <a:p>
            <a:endParaRPr lang="en-CA" b="1" dirty="0" smtClean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6568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Grade 12</a:t>
            </a:r>
            <a:br>
              <a:rPr lang="en-CA" b="1" dirty="0" smtClean="0"/>
            </a:br>
            <a:r>
              <a:rPr lang="en-CA" b="1" dirty="0" smtClean="0"/>
              <a:t>Required Courses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Language Arts 12 </a:t>
            </a:r>
            <a:r>
              <a:rPr lang="en-CA" dirty="0" smtClean="0"/>
              <a:t>English Studies 12</a:t>
            </a:r>
          </a:p>
          <a:p>
            <a:r>
              <a:rPr lang="en-CA" b="1" dirty="0" smtClean="0"/>
              <a:t>Career Life Connections 12</a:t>
            </a:r>
          </a:p>
          <a:p>
            <a:r>
              <a:rPr lang="en-CA" b="1" dirty="0" smtClean="0"/>
              <a:t>Grade 12 </a:t>
            </a:r>
            <a:r>
              <a:rPr lang="en-CA" b="1" dirty="0"/>
              <a:t>C</a:t>
            </a:r>
            <a:r>
              <a:rPr lang="en-CA" b="1" dirty="0" smtClean="0"/>
              <a:t>ourse</a:t>
            </a:r>
          </a:p>
          <a:p>
            <a:r>
              <a:rPr lang="en-CA" b="1" dirty="0" smtClean="0"/>
              <a:t>Grade 12 </a:t>
            </a:r>
            <a:r>
              <a:rPr lang="en-CA" b="1" dirty="0"/>
              <a:t>C</a:t>
            </a:r>
            <a:r>
              <a:rPr lang="en-CA" b="1" dirty="0" smtClean="0"/>
              <a:t>ourse</a:t>
            </a:r>
          </a:p>
          <a:p>
            <a:r>
              <a:rPr lang="en-CA" b="1" dirty="0" smtClean="0"/>
              <a:t>Grade 12 Course 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909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600" b="1" dirty="0" smtClean="0"/>
              <a:t>Courses to Consider for Post-Secondary Admission Requirements</a:t>
            </a:r>
            <a:endParaRPr lang="en-C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CA" b="1" dirty="0" smtClean="0"/>
              <a:t>Most</a:t>
            </a:r>
            <a:r>
              <a:rPr lang="en-CA" sz="2400" b="1" dirty="0" smtClean="0"/>
              <a:t> universities in Canada require 3 or 4 academic grade 12 courses in addition to English 12. </a:t>
            </a:r>
          </a:p>
          <a:p>
            <a:pPr marL="0" indent="0">
              <a:buNone/>
            </a:pPr>
            <a:endParaRPr lang="en-CA" sz="2400" b="1" dirty="0" smtClean="0"/>
          </a:p>
          <a:p>
            <a:pPr marL="0" indent="0" algn="ctr">
              <a:buNone/>
            </a:pPr>
            <a:r>
              <a:rPr lang="en-CA" sz="2400" b="1" dirty="0" smtClean="0"/>
              <a:t>Grade 12 academic courses at PCSS</a:t>
            </a:r>
            <a:endParaRPr lang="en-CA" sz="2800" dirty="0" smtClean="0"/>
          </a:p>
          <a:p>
            <a:pPr marL="0" indent="0">
              <a:buNone/>
            </a:pPr>
            <a:r>
              <a:rPr lang="en-CA" sz="2800" dirty="0" smtClean="0"/>
              <a:t>Anatomy &amp; Physiology 12			French </a:t>
            </a:r>
            <a:r>
              <a:rPr lang="en-CA" sz="2800" dirty="0"/>
              <a:t>12</a:t>
            </a:r>
            <a:endParaRPr lang="en-CA" sz="2800" dirty="0" smtClean="0"/>
          </a:p>
          <a:p>
            <a:pPr marL="0" indent="0">
              <a:buNone/>
            </a:pPr>
            <a:r>
              <a:rPr lang="en-CA" sz="2800" dirty="0" smtClean="0"/>
              <a:t>Athapaskan 12 </a:t>
            </a:r>
            <a:r>
              <a:rPr lang="en-CA" sz="2800" dirty="0"/>
              <a:t>		</a:t>
            </a:r>
            <a:r>
              <a:rPr lang="en-CA" sz="2800" dirty="0" smtClean="0"/>
              <a:t>		Physical </a:t>
            </a:r>
            <a:r>
              <a:rPr lang="en-CA" sz="2800" dirty="0"/>
              <a:t>Geography 12</a:t>
            </a:r>
            <a:endParaRPr lang="en-CA" sz="2800" dirty="0" smtClean="0"/>
          </a:p>
          <a:p>
            <a:pPr marL="0" indent="0">
              <a:buNone/>
            </a:pPr>
            <a:r>
              <a:rPr lang="en-CA" sz="2800" dirty="0" smtClean="0"/>
              <a:t>Calculus  12</a:t>
            </a:r>
            <a:r>
              <a:rPr lang="en-CA" sz="2800" dirty="0"/>
              <a:t>			 </a:t>
            </a:r>
            <a:r>
              <a:rPr lang="en-CA" sz="2800" dirty="0" smtClean="0"/>
              <a:t>	20</a:t>
            </a:r>
            <a:r>
              <a:rPr lang="en-CA" sz="2800" baseline="30000" dirty="0" smtClean="0"/>
              <a:t>th</a:t>
            </a:r>
            <a:r>
              <a:rPr lang="en-CA" sz="2800" dirty="0" smtClean="0"/>
              <a:t> </a:t>
            </a:r>
            <a:r>
              <a:rPr lang="en-CA" sz="2800" dirty="0"/>
              <a:t>Century World </a:t>
            </a:r>
            <a:r>
              <a:rPr lang="en-CA" sz="2800" dirty="0" smtClean="0"/>
              <a:t>History</a:t>
            </a:r>
          </a:p>
          <a:p>
            <a:pPr marL="0" indent="0">
              <a:buNone/>
            </a:pPr>
            <a:r>
              <a:rPr lang="en-CA" sz="2800" dirty="0" smtClean="0"/>
              <a:t>Chemistry 12 </a:t>
            </a:r>
            <a:r>
              <a:rPr lang="en-CA" sz="2800" dirty="0"/>
              <a:t>			</a:t>
            </a:r>
            <a:r>
              <a:rPr lang="en-CA" sz="2800" dirty="0" smtClean="0"/>
              <a:t>	Physics </a:t>
            </a:r>
            <a:r>
              <a:rPr lang="en-CA" sz="2800" dirty="0"/>
              <a:t>12</a:t>
            </a:r>
            <a:endParaRPr lang="en-CA" sz="2800" dirty="0" smtClean="0"/>
          </a:p>
          <a:p>
            <a:pPr marL="0" indent="0">
              <a:buNone/>
            </a:pPr>
            <a:r>
              <a:rPr lang="en-CA" sz="2800" dirty="0" smtClean="0"/>
              <a:t>Foundations of Mathematics </a:t>
            </a:r>
            <a:r>
              <a:rPr lang="en-CA" sz="2800" dirty="0"/>
              <a:t>12	</a:t>
            </a:r>
            <a:r>
              <a:rPr lang="en-CA" sz="2800" dirty="0" smtClean="0"/>
              <a:t>	Pre-Calculus </a:t>
            </a:r>
            <a:r>
              <a:rPr lang="en-CA" sz="2800" dirty="0"/>
              <a:t>12 </a:t>
            </a:r>
            <a:endParaRPr lang="en-CA" sz="2800" dirty="0" smtClean="0"/>
          </a:p>
          <a:p>
            <a:pPr marL="0" indent="0">
              <a:buNone/>
            </a:pPr>
            <a:r>
              <a:rPr lang="en-CA" sz="2800" dirty="0" smtClean="0"/>
              <a:t>Comparative Cultures 12			Computer Programming 12 </a:t>
            </a:r>
          </a:p>
          <a:p>
            <a:pPr marL="0" indent="0">
              <a:buNone/>
            </a:pPr>
            <a:r>
              <a:rPr lang="en-CA" sz="2800" dirty="0" smtClean="0"/>
              <a:t>Statistics 12				</a:t>
            </a:r>
            <a:r>
              <a:rPr lang="en-CA" sz="2800" dirty="0" smtClean="0"/>
              <a:t>Law12</a:t>
            </a:r>
          </a:p>
          <a:p>
            <a:pPr marL="0" indent="0">
              <a:buNone/>
            </a:pPr>
            <a:r>
              <a:rPr lang="en-CA" sz="2800" dirty="0"/>
              <a:t>Yukon First Nations Studies </a:t>
            </a:r>
            <a:r>
              <a:rPr lang="en-CA" sz="2800" dirty="0" smtClean="0"/>
              <a:t>12		</a:t>
            </a:r>
            <a:r>
              <a:rPr lang="en-CA" sz="2800" dirty="0"/>
              <a:t>Environmental Science 12</a:t>
            </a:r>
          </a:p>
          <a:p>
            <a:pPr marL="0" indent="0">
              <a:buNone/>
            </a:pPr>
            <a:endParaRPr lang="en-CA" sz="2800" dirty="0"/>
          </a:p>
          <a:p>
            <a:pPr marL="0" indent="0">
              <a:buNone/>
            </a:pPr>
            <a:endParaRPr lang="en-CA" sz="2800" dirty="0" smtClean="0"/>
          </a:p>
          <a:p>
            <a:pPr marL="0" indent="0">
              <a:buNone/>
            </a:pPr>
            <a:r>
              <a:rPr lang="en-CA" sz="2800" i="1" dirty="0" smtClean="0"/>
              <a:t>Courses </a:t>
            </a:r>
            <a:r>
              <a:rPr lang="en-CA" sz="2800" i="1" dirty="0" smtClean="0"/>
              <a:t>that meet </a:t>
            </a:r>
            <a:r>
              <a:rPr lang="en-CA" sz="2800" b="1" i="1" dirty="0" smtClean="0"/>
              <a:t>some</a:t>
            </a:r>
            <a:r>
              <a:rPr lang="en-CA" sz="2800" i="1" dirty="0" smtClean="0"/>
              <a:t> post-secondary institutes’ admission requirements are: Digital Media 12, Psychology 12, Philosophy 12, Creative Writing 12, Specialized Science 12</a:t>
            </a:r>
          </a:p>
        </p:txBody>
      </p:sp>
    </p:spTree>
    <p:extLst>
      <p:ext uri="{BB962C8B-B14F-4D97-AF65-F5344CB8AC3E}">
        <p14:creationId xmlns:p14="http://schemas.microsoft.com/office/powerpoint/2010/main" val="308101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b="1" dirty="0"/>
              <a:t>MAD </a:t>
            </a:r>
            <a:r>
              <a:rPr lang="fr-CA" b="1" dirty="0" smtClean="0"/>
              <a:t>12</a:t>
            </a:r>
            <a:r>
              <a:rPr lang="fr-CA" b="1" dirty="0"/>
              <a:t/>
            </a:r>
            <a:br>
              <a:rPr lang="fr-CA" b="1" dirty="0"/>
            </a:br>
            <a:r>
              <a:rPr lang="fr-CA" sz="2200" b="1" dirty="0"/>
              <a:t>MUSIC ART DRAMA </a:t>
            </a:r>
            <a:r>
              <a:rPr lang="fr-CA" sz="2200" b="1" dirty="0" smtClean="0"/>
              <a:t>12</a:t>
            </a:r>
            <a:endParaRPr lang="en-CA" sz="2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endParaRPr lang="en-CA" dirty="0"/>
          </a:p>
          <a:p>
            <a:pPr algn="ctr"/>
            <a:r>
              <a:rPr lang="fr-CA" sz="4400" dirty="0" smtClean="0"/>
              <a:t>PCSS </a:t>
            </a:r>
            <a:r>
              <a:rPr lang="fr-CA" sz="4400" dirty="0" err="1" smtClean="0"/>
              <a:t>Semester</a:t>
            </a:r>
            <a:r>
              <a:rPr lang="fr-CA" sz="4400" dirty="0" smtClean="0"/>
              <a:t> 1</a:t>
            </a:r>
            <a:endParaRPr lang="en-CA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 dirty="0" smtClean="0"/>
          </a:p>
          <a:p>
            <a:r>
              <a:rPr lang="fr-CA" dirty="0" smtClean="0"/>
              <a:t>Carrer Life Connections 12</a:t>
            </a:r>
          </a:p>
          <a:p>
            <a:r>
              <a:rPr lang="fr-CA" dirty="0" smtClean="0"/>
              <a:t>Courses </a:t>
            </a:r>
            <a:r>
              <a:rPr lang="fr-CA" dirty="0" err="1" smtClean="0"/>
              <a:t>Required</a:t>
            </a:r>
            <a:r>
              <a:rPr lang="fr-CA" dirty="0" smtClean="0"/>
              <a:t> to </a:t>
            </a:r>
            <a:r>
              <a:rPr lang="fr-CA" dirty="0" err="1" smtClean="0"/>
              <a:t>Graduate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fr-CA" dirty="0" smtClean="0"/>
              <a:t>MAD </a:t>
            </a:r>
            <a:r>
              <a:rPr lang="fr-CA" dirty="0" err="1" smtClean="0"/>
              <a:t>Semester</a:t>
            </a:r>
            <a:r>
              <a:rPr lang="fr-CA" dirty="0" smtClean="0"/>
              <a:t> 2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fr-CA" dirty="0" smtClean="0"/>
          </a:p>
          <a:p>
            <a:r>
              <a:rPr lang="fr-CA" dirty="0" err="1" smtClean="0"/>
              <a:t>Language</a:t>
            </a:r>
            <a:r>
              <a:rPr lang="fr-CA" dirty="0" smtClean="0"/>
              <a:t> Arts 12</a:t>
            </a:r>
          </a:p>
          <a:p>
            <a:r>
              <a:rPr lang="fr-CA" dirty="0" smtClean="0"/>
              <a:t>Drama 12</a:t>
            </a:r>
          </a:p>
          <a:p>
            <a:r>
              <a:rPr lang="en-US" dirty="0" smtClean="0"/>
              <a:t>Fine Arts/Applied Skills 12</a:t>
            </a:r>
          </a:p>
          <a:p>
            <a:r>
              <a:rPr lang="en-US" dirty="0"/>
              <a:t>Fine Arts/Applied Skills 12</a:t>
            </a:r>
          </a:p>
          <a:p>
            <a:endParaRPr lang="en-US" dirty="0" smtClean="0"/>
          </a:p>
          <a:p>
            <a:endParaRPr lang="en-CA" dirty="0"/>
          </a:p>
          <a:p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140629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External Credits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Athlete 10, 11 &amp; 12</a:t>
            </a:r>
          </a:p>
          <a:p>
            <a:r>
              <a:rPr lang="en-CA" dirty="0" smtClean="0"/>
              <a:t>Royal Conservatory Music 10, 11 &amp; 12</a:t>
            </a:r>
          </a:p>
          <a:p>
            <a:r>
              <a:rPr lang="en-CA" dirty="0" smtClean="0"/>
              <a:t>Lifesaving 11 &amp; 12</a:t>
            </a:r>
          </a:p>
          <a:p>
            <a:r>
              <a:rPr lang="en-CA" dirty="0" smtClean="0"/>
              <a:t>Driver’s Education</a:t>
            </a:r>
          </a:p>
          <a:p>
            <a:r>
              <a:rPr lang="en-CA" dirty="0" smtClean="0"/>
              <a:t>Open Water Diving </a:t>
            </a:r>
          </a:p>
          <a:p>
            <a:r>
              <a:rPr lang="en-CA" dirty="0" smtClean="0"/>
              <a:t>Pilot’s Licence</a:t>
            </a:r>
          </a:p>
          <a:p>
            <a:r>
              <a:rPr lang="en-CA" dirty="0" smtClean="0"/>
              <a:t>Coaching </a:t>
            </a:r>
          </a:p>
          <a:p>
            <a:r>
              <a:rPr lang="en-CA" dirty="0" smtClean="0"/>
              <a:t>Officiating</a:t>
            </a:r>
          </a:p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Explore Program</a:t>
            </a:r>
          </a:p>
          <a:p>
            <a:r>
              <a:rPr lang="en-CA" dirty="0" smtClean="0"/>
              <a:t>Duke of Edinburgh</a:t>
            </a:r>
          </a:p>
          <a:p>
            <a:r>
              <a:rPr lang="en-CA" dirty="0" smtClean="0"/>
              <a:t>4H</a:t>
            </a:r>
          </a:p>
          <a:p>
            <a:r>
              <a:rPr lang="en-CA" dirty="0" smtClean="0"/>
              <a:t>And many more ….</a:t>
            </a:r>
          </a:p>
          <a:p>
            <a:r>
              <a:rPr lang="en-US" dirty="0" smtClean="0"/>
              <a:t>Provide documentation to your school counsellor.</a:t>
            </a:r>
          </a:p>
          <a:p>
            <a:endParaRPr lang="en-US" dirty="0"/>
          </a:p>
          <a:p>
            <a:r>
              <a:rPr lang="en-US" b="1" i="1" dirty="0" smtClean="0"/>
              <a:t>BC External Credentials</a:t>
            </a:r>
            <a:endParaRPr lang="en-CA" b="1" i="1" dirty="0"/>
          </a:p>
        </p:txBody>
      </p:sp>
    </p:spTree>
    <p:extLst>
      <p:ext uri="{BB962C8B-B14F-4D97-AF65-F5344CB8AC3E}">
        <p14:creationId xmlns:p14="http://schemas.microsoft.com/office/powerpoint/2010/main" val="293366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Dual Credit</a:t>
            </a:r>
            <a:r>
              <a:rPr lang="en-CA" dirty="0" smtClean="0"/>
              <a:t/>
            </a:r>
            <a:br>
              <a:rPr lang="en-CA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take courses at </a:t>
            </a:r>
            <a:r>
              <a:rPr lang="en-CA" dirty="0" err="1" smtClean="0"/>
              <a:t>YukonU</a:t>
            </a:r>
            <a:r>
              <a:rPr lang="en-CA" dirty="0" smtClean="0"/>
              <a:t> and earn credit at the post-secondary level and the high school level. </a:t>
            </a:r>
          </a:p>
          <a:p>
            <a:r>
              <a:rPr lang="en-CA" dirty="0" smtClean="0"/>
              <a:t>Yukon government pays the tuition. </a:t>
            </a:r>
          </a:p>
          <a:p>
            <a:r>
              <a:rPr lang="en-CA" dirty="0" smtClean="0"/>
              <a:t>Academic or trades options</a:t>
            </a:r>
          </a:p>
          <a:p>
            <a:endParaRPr lang="en-CA" dirty="0"/>
          </a:p>
          <a:p>
            <a:pPr marL="0" indent="0" algn="ctr">
              <a:buNone/>
            </a:pPr>
            <a:r>
              <a:rPr lang="en-CA" sz="3600" dirty="0" smtClean="0"/>
              <a:t>pcssrams.ca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614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/>
              <a:t>Elective Courses 9/10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Food </a:t>
            </a:r>
            <a:r>
              <a:rPr lang="fr-CA" dirty="0" err="1" smtClean="0"/>
              <a:t>Studies</a:t>
            </a:r>
            <a:r>
              <a:rPr lang="fr-CA" dirty="0" smtClean="0"/>
              <a:t> 10</a:t>
            </a:r>
          </a:p>
          <a:p>
            <a:r>
              <a:rPr lang="fr-CA" dirty="0" smtClean="0"/>
              <a:t>French 9 </a:t>
            </a:r>
            <a:r>
              <a:rPr lang="fr-CA" dirty="0"/>
              <a:t>/</a:t>
            </a:r>
            <a:r>
              <a:rPr lang="fr-CA" dirty="0" smtClean="0"/>
              <a:t>10</a:t>
            </a:r>
          </a:p>
          <a:p>
            <a:r>
              <a:rPr lang="fr-CA" dirty="0" smtClean="0"/>
              <a:t>Band 9/10</a:t>
            </a:r>
          </a:p>
          <a:p>
            <a:r>
              <a:rPr lang="fr-CA" dirty="0" smtClean="0"/>
              <a:t>Drama 10</a:t>
            </a:r>
          </a:p>
          <a:p>
            <a:r>
              <a:rPr lang="fr-CA" dirty="0" err="1" smtClean="0"/>
              <a:t>Athapaskan</a:t>
            </a:r>
            <a:r>
              <a:rPr lang="fr-CA" dirty="0" smtClean="0"/>
              <a:t> 9/10</a:t>
            </a:r>
          </a:p>
          <a:p>
            <a:r>
              <a:rPr lang="fr-CA" dirty="0" err="1" smtClean="0"/>
              <a:t>Esthetics</a:t>
            </a:r>
            <a:r>
              <a:rPr lang="fr-CA" dirty="0" smtClean="0"/>
              <a:t> 10</a:t>
            </a:r>
          </a:p>
          <a:p>
            <a:r>
              <a:rPr lang="fr-CA" dirty="0" err="1" smtClean="0"/>
              <a:t>Hair</a:t>
            </a:r>
            <a:r>
              <a:rPr lang="fr-CA" dirty="0" smtClean="0"/>
              <a:t> </a:t>
            </a:r>
            <a:r>
              <a:rPr lang="fr-CA" dirty="0" err="1" smtClean="0"/>
              <a:t>Styling</a:t>
            </a:r>
            <a:r>
              <a:rPr lang="fr-CA" dirty="0" smtClean="0"/>
              <a:t> 10</a:t>
            </a:r>
          </a:p>
          <a:p>
            <a:r>
              <a:rPr lang="fr-CA" dirty="0" smtClean="0"/>
              <a:t>Hockey Canada </a:t>
            </a:r>
            <a:r>
              <a:rPr lang="fr-CA" dirty="0" err="1" smtClean="0"/>
              <a:t>Skills</a:t>
            </a:r>
            <a:r>
              <a:rPr lang="fr-CA" dirty="0" smtClean="0"/>
              <a:t> </a:t>
            </a:r>
            <a:r>
              <a:rPr lang="fr-CA" dirty="0" err="1" smtClean="0"/>
              <a:t>Academy</a:t>
            </a:r>
            <a:r>
              <a:rPr lang="fr-CA" dirty="0" smtClean="0"/>
              <a:t> 8/9</a:t>
            </a:r>
          </a:p>
          <a:p>
            <a:pPr marL="0" indent="0">
              <a:buNone/>
            </a:pPr>
            <a:endParaRPr lang="fr-CA" dirty="0" smtClean="0"/>
          </a:p>
          <a:p>
            <a:pPr marL="0" indent="0">
              <a:buNone/>
            </a:pPr>
            <a:endParaRPr lang="fr-CA" sz="1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49294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CA" dirty="0" smtClean="0"/>
          </a:p>
          <a:p>
            <a:r>
              <a:rPr lang="en-CA" b="1" dirty="0" smtClean="0"/>
              <a:t>Technology Education 10: </a:t>
            </a:r>
            <a:r>
              <a:rPr lang="en-CA" dirty="0" smtClean="0"/>
              <a:t>Power Technology, Metal Work, Wood Work</a:t>
            </a:r>
          </a:p>
          <a:p>
            <a:r>
              <a:rPr lang="en-US" dirty="0" smtClean="0"/>
              <a:t>Textiles 10</a:t>
            </a:r>
            <a:endParaRPr lang="en-CA" dirty="0" smtClean="0"/>
          </a:p>
          <a:p>
            <a:r>
              <a:rPr lang="en-CA" dirty="0" smtClean="0"/>
              <a:t>Visual Arts 10</a:t>
            </a:r>
          </a:p>
          <a:p>
            <a:r>
              <a:rPr lang="fr-CA" dirty="0" smtClean="0"/>
              <a:t>Computer </a:t>
            </a:r>
            <a:r>
              <a:rPr lang="fr-CA" dirty="0" err="1" smtClean="0"/>
              <a:t>Studies</a:t>
            </a:r>
            <a:r>
              <a:rPr lang="fr-CA" dirty="0" smtClean="0"/>
              <a:t> 10</a:t>
            </a:r>
          </a:p>
          <a:p>
            <a:r>
              <a:rPr lang="fr-CA" dirty="0" err="1" smtClean="0"/>
              <a:t>Robotics</a:t>
            </a:r>
            <a:r>
              <a:rPr lang="fr-CA" dirty="0" smtClean="0"/>
              <a:t> </a:t>
            </a:r>
            <a:r>
              <a:rPr lang="fr-CA" dirty="0" smtClean="0"/>
              <a:t>10</a:t>
            </a:r>
            <a:endParaRPr lang="fr-CA" dirty="0" smtClean="0"/>
          </a:p>
          <a:p>
            <a:r>
              <a:rPr lang="fr-CA" b="1" dirty="0" smtClean="0"/>
              <a:t>Grade 10 course </a:t>
            </a:r>
            <a:r>
              <a:rPr lang="fr-CA" b="1" dirty="0" err="1" smtClean="0"/>
              <a:t>required</a:t>
            </a:r>
            <a:r>
              <a:rPr lang="fr-CA" b="1" dirty="0" smtClean="0"/>
              <a:t> for graduation</a:t>
            </a:r>
          </a:p>
          <a:p>
            <a:endParaRPr lang="en-US" dirty="0" smtClean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914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SASE 9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1" dirty="0" smtClean="0"/>
              <a:t>Science and Socials Experiential 9</a:t>
            </a:r>
            <a:endParaRPr lang="en-CA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SASE Semester</a:t>
            </a:r>
          </a:p>
          <a:p>
            <a:r>
              <a:rPr lang="en-US" dirty="0" smtClean="0"/>
              <a:t>Science 9</a:t>
            </a:r>
          </a:p>
          <a:p>
            <a:r>
              <a:rPr lang="en-US" dirty="0" smtClean="0"/>
              <a:t>Socials 9</a:t>
            </a:r>
          </a:p>
          <a:p>
            <a:r>
              <a:rPr lang="en-US" dirty="0" smtClean="0"/>
              <a:t>Physical &amp; Health Education 9</a:t>
            </a:r>
          </a:p>
          <a:p>
            <a:r>
              <a:rPr lang="en-US" dirty="0" smtClean="0"/>
              <a:t>Outdoor Education 10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PCSS Semester</a:t>
            </a:r>
          </a:p>
          <a:p>
            <a:r>
              <a:rPr lang="en-US" dirty="0" smtClean="0"/>
              <a:t>Math 9</a:t>
            </a:r>
          </a:p>
          <a:p>
            <a:r>
              <a:rPr lang="en-US" dirty="0" smtClean="0"/>
              <a:t>English 9</a:t>
            </a:r>
          </a:p>
          <a:p>
            <a:r>
              <a:rPr lang="en-US" dirty="0" smtClean="0"/>
              <a:t>Elective/2</a:t>
            </a:r>
            <a:r>
              <a:rPr lang="en-US" baseline="30000" dirty="0" smtClean="0"/>
              <a:t>nd</a:t>
            </a:r>
            <a:r>
              <a:rPr lang="en-US" dirty="0" smtClean="0"/>
              <a:t>  language</a:t>
            </a:r>
          </a:p>
          <a:p>
            <a:r>
              <a:rPr lang="en-US" dirty="0" smtClean="0"/>
              <a:t>Elective</a:t>
            </a:r>
          </a:p>
          <a:p>
            <a:endParaRPr lang="en-US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3943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800" b="1" dirty="0" smtClean="0"/>
              <a:t>Wood Street Programs</a:t>
            </a:r>
            <a:br>
              <a:rPr lang="en-CA" sz="2800" b="1" dirty="0" smtClean="0"/>
            </a:br>
            <a:r>
              <a:rPr lang="en-CA" sz="2800" b="1" dirty="0" smtClean="0"/>
              <a:t>Grade 9</a:t>
            </a:r>
            <a:endParaRPr lang="en-CA" sz="28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7715200" cy="639762"/>
          </a:xfrm>
        </p:spPr>
        <p:txBody>
          <a:bodyPr>
            <a:normAutofit/>
          </a:bodyPr>
          <a:lstStyle/>
          <a:p>
            <a:r>
              <a:rPr lang="en-CA" dirty="0" smtClean="0"/>
              <a:t>MAD Semester 1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474840" cy="3951288"/>
          </a:xfrm>
        </p:spPr>
        <p:txBody>
          <a:bodyPr>
            <a:normAutofit/>
          </a:bodyPr>
          <a:lstStyle/>
          <a:p>
            <a:r>
              <a:rPr lang="en-US" dirty="0" smtClean="0"/>
              <a:t>English 9</a:t>
            </a:r>
          </a:p>
          <a:p>
            <a:r>
              <a:rPr lang="en-US" dirty="0" smtClean="0"/>
              <a:t>Socials 9</a:t>
            </a:r>
          </a:p>
          <a:p>
            <a:r>
              <a:rPr lang="en-US" dirty="0" smtClean="0"/>
              <a:t>Physical &amp; Health Ed 9</a:t>
            </a:r>
          </a:p>
          <a:p>
            <a:r>
              <a:rPr lang="en-US" dirty="0" smtClean="0"/>
              <a:t>Drama 9</a:t>
            </a:r>
            <a:endParaRPr lang="en-US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CA" dirty="0" smtClean="0"/>
              <a:t>PCSS Semester 2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4008" y="2204864"/>
            <a:ext cx="4041775" cy="3951288"/>
          </a:xfrm>
        </p:spPr>
        <p:txBody>
          <a:bodyPr>
            <a:normAutofit/>
          </a:bodyPr>
          <a:lstStyle/>
          <a:p>
            <a:r>
              <a:rPr lang="en-CA" sz="2800" dirty="0" smtClean="0"/>
              <a:t>Math 9</a:t>
            </a:r>
          </a:p>
          <a:p>
            <a:r>
              <a:rPr lang="en-CA" sz="2800" dirty="0" smtClean="0"/>
              <a:t>Science 9</a:t>
            </a:r>
          </a:p>
          <a:p>
            <a:r>
              <a:rPr lang="en-CA" sz="2800" dirty="0" smtClean="0"/>
              <a:t>Elective/2</a:t>
            </a:r>
            <a:r>
              <a:rPr lang="en-CA" sz="2800" baseline="30000" dirty="0" smtClean="0"/>
              <a:t>nd</a:t>
            </a:r>
            <a:r>
              <a:rPr lang="en-CA" sz="2800" dirty="0" smtClean="0"/>
              <a:t> language</a:t>
            </a:r>
          </a:p>
          <a:p>
            <a:r>
              <a:rPr lang="en-CA" sz="2800" dirty="0" smtClean="0"/>
              <a:t>Elective</a:t>
            </a:r>
            <a:endParaRPr lang="en-CA" sz="2800" dirty="0"/>
          </a:p>
          <a:p>
            <a:endParaRPr lang="en-CA" b="1" i="1" dirty="0" smtClean="0"/>
          </a:p>
          <a:p>
            <a:endParaRPr lang="en-CA" dirty="0" smtClean="0"/>
          </a:p>
          <a:p>
            <a:endParaRPr lang="en-CA" b="1" i="1" dirty="0" smtClean="0"/>
          </a:p>
          <a:p>
            <a:endParaRPr lang="en-CA" b="1" i="1" dirty="0"/>
          </a:p>
          <a:p>
            <a:pPr marL="0" indent="0">
              <a:buNone/>
            </a:pPr>
            <a:endParaRPr lang="en-CA" dirty="0"/>
          </a:p>
          <a:p>
            <a:endParaRPr lang="en-CA" dirty="0"/>
          </a:p>
          <a:p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5521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163923"/>
              </p:ext>
            </p:extLst>
          </p:nvPr>
        </p:nvGraphicFramePr>
        <p:xfrm>
          <a:off x="2627784" y="404664"/>
          <a:ext cx="4248472" cy="54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8" name="Document" r:id="rId3" imgW="5956042" imgH="7747094" progId="Word.Document.12">
                  <p:embed/>
                </p:oleObj>
              </mc:Choice>
              <mc:Fallback>
                <p:oleObj name="Document" r:id="rId3" imgW="5956042" imgH="774709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27784" y="404664"/>
                        <a:ext cx="4248472" cy="540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925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8723427"/>
              </p:ext>
            </p:extLst>
          </p:nvPr>
        </p:nvGraphicFramePr>
        <p:xfrm>
          <a:off x="1763688" y="14570"/>
          <a:ext cx="5956300" cy="563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2" name="Document" r:id="rId3" imgW="5956042" imgH="5631894" progId="Word.Document.12">
                  <p:embed/>
                </p:oleObj>
              </mc:Choice>
              <mc:Fallback>
                <p:oleObj name="Document" r:id="rId3" imgW="5956042" imgH="563189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63688" y="14570"/>
                        <a:ext cx="5956300" cy="5632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170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Grade 10</a:t>
            </a:r>
            <a:br>
              <a:rPr lang="en-CA" b="1" dirty="0" smtClean="0"/>
            </a:br>
            <a:r>
              <a:rPr lang="en-CA" b="1" dirty="0" smtClean="0"/>
              <a:t>Required Courses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635080" cy="4525963"/>
          </a:xfrm>
        </p:spPr>
        <p:txBody>
          <a:bodyPr>
            <a:normAutofit/>
          </a:bodyPr>
          <a:lstStyle/>
          <a:p>
            <a:r>
              <a:rPr lang="en-CA" b="1" dirty="0" smtClean="0"/>
              <a:t>Language Arts 10 </a:t>
            </a:r>
            <a:r>
              <a:rPr lang="en-CA" dirty="0" smtClean="0"/>
              <a:t>Literary</a:t>
            </a:r>
            <a:r>
              <a:rPr lang="en-CA" b="1" dirty="0" smtClean="0"/>
              <a:t> </a:t>
            </a:r>
            <a:r>
              <a:rPr lang="en-CA" dirty="0" smtClean="0"/>
              <a:t>Studies and New Media </a:t>
            </a:r>
            <a:r>
              <a:rPr lang="en-CA" b="1" dirty="0" smtClean="0"/>
              <a:t>or</a:t>
            </a:r>
            <a:r>
              <a:rPr lang="en-CA" dirty="0" smtClean="0"/>
              <a:t> Composition</a:t>
            </a:r>
          </a:p>
          <a:p>
            <a:r>
              <a:rPr lang="en-CA" b="1" dirty="0" smtClean="0"/>
              <a:t>Mathematics  10: </a:t>
            </a:r>
            <a:r>
              <a:rPr lang="en-CA" dirty="0" smtClean="0"/>
              <a:t>Foundations of Mathematics and Pre-Calculus </a:t>
            </a:r>
            <a:r>
              <a:rPr lang="en-CA" b="1" i="1" dirty="0" smtClean="0"/>
              <a:t>or</a:t>
            </a:r>
            <a:r>
              <a:rPr lang="en-CA" dirty="0" smtClean="0"/>
              <a:t> Workplace</a:t>
            </a:r>
          </a:p>
          <a:p>
            <a:r>
              <a:rPr lang="en-CA" b="1" dirty="0" smtClean="0"/>
              <a:t>Science 10</a:t>
            </a:r>
          </a:p>
          <a:p>
            <a:r>
              <a:rPr lang="en-CA" b="1" dirty="0" smtClean="0"/>
              <a:t>Social Studies 10</a:t>
            </a:r>
          </a:p>
          <a:p>
            <a:r>
              <a:rPr lang="en-CA" b="1" dirty="0" smtClean="0"/>
              <a:t>Career &amp; Life Education 10</a:t>
            </a:r>
          </a:p>
          <a:p>
            <a:r>
              <a:rPr lang="en-CA" b="1" dirty="0" smtClean="0"/>
              <a:t>Physical &amp; Health Education 10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2200" y="1600200"/>
            <a:ext cx="2314600" cy="4525963"/>
          </a:xfrm>
        </p:spPr>
        <p:txBody>
          <a:bodyPr>
            <a:normAutofit/>
          </a:bodyPr>
          <a:lstStyle/>
          <a:p>
            <a:endParaRPr lang="en-US" b="1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66942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Mathematics Progression</a:t>
            </a:r>
            <a:endParaRPr lang="en-US" dirty="0"/>
          </a:p>
        </p:txBody>
      </p:sp>
      <p:pic>
        <p:nvPicPr>
          <p:cNvPr id="7170" name="Picture 2" descr="https://lh7-us.googleusercontent.com/5-PW-M7OrmY9ksFKPfCkosbICQwpz5-C84s7ahYCx09ilkT48k4z-h7T2lpvlco0AXxN8voD35AdGMrtgrkUhEUz5eiMQV8LilWITKCuQ3WAEb_CP12R3dHrHwPkKas6_BATdigNnaruErctxPmc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917" y="1600200"/>
            <a:ext cx="6116166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4249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12319</TotalTime>
  <Words>1004</Words>
  <Application>Microsoft Office PowerPoint</Application>
  <PresentationFormat>On-screen Show (4:3)</PresentationFormat>
  <Paragraphs>271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Office Theme</vt:lpstr>
      <vt:lpstr>Document</vt:lpstr>
      <vt:lpstr>Porter Creek Secondary</vt:lpstr>
      <vt:lpstr>Grade 9 Required Courses</vt:lpstr>
      <vt:lpstr>Elective Courses 9/10</vt:lpstr>
      <vt:lpstr>SASE 9 Science and Socials Experiential 9</vt:lpstr>
      <vt:lpstr>Wood Street Programs Grade 9</vt:lpstr>
      <vt:lpstr>PowerPoint Presentation</vt:lpstr>
      <vt:lpstr>PowerPoint Presentation</vt:lpstr>
      <vt:lpstr>Grade 10 Required Courses</vt:lpstr>
      <vt:lpstr>Mathematics Progression</vt:lpstr>
      <vt:lpstr>LEAD 10 Leadership, Education, Athlete Development 10</vt:lpstr>
      <vt:lpstr>FADS 10 FASHION ART DESIGN SCHOOL </vt:lpstr>
      <vt:lpstr>Wood Street Programs Grade 10</vt:lpstr>
      <vt:lpstr>Grade 11 Required Courses</vt:lpstr>
      <vt:lpstr>Science Progression</vt:lpstr>
      <vt:lpstr>Elective Courses 11/12</vt:lpstr>
      <vt:lpstr>WILD 11/12</vt:lpstr>
      <vt:lpstr>LEAD 11, 12 Leadership, Education, Athlete Development</vt:lpstr>
      <vt:lpstr>FADS 11/12 FASHION ART DESIGN SCHOOL 11/12</vt:lpstr>
      <vt:lpstr>Wood Street Programs  Grade 11</vt:lpstr>
      <vt:lpstr>Grade 12 Required Courses</vt:lpstr>
      <vt:lpstr>Courses to Consider for Post-Secondary Admission Requirements</vt:lpstr>
      <vt:lpstr>MAD 12 MUSIC ART DRAMA 12</vt:lpstr>
      <vt:lpstr>External Credits</vt:lpstr>
      <vt:lpstr>Dual Credit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Required Courses – Grade 10</dc:title>
  <dc:creator>Admin</dc:creator>
  <cp:lastModifiedBy>Trevor.Hale</cp:lastModifiedBy>
  <cp:revision>269</cp:revision>
  <cp:lastPrinted>2015-01-27T18:21:55Z</cp:lastPrinted>
  <dcterms:created xsi:type="dcterms:W3CDTF">2012-03-05T20:39:13Z</dcterms:created>
  <dcterms:modified xsi:type="dcterms:W3CDTF">2024-01-23T17:30:29Z</dcterms:modified>
</cp:coreProperties>
</file>